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61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58" userDrawn="1">
          <p15:clr>
            <a:srgbClr val="A4A3A4"/>
          </p15:clr>
        </p15:guide>
        <p15:guide id="2" pos="5912" userDrawn="1">
          <p15:clr>
            <a:srgbClr val="A4A3A4"/>
          </p15:clr>
        </p15:guide>
        <p15:guide id="3" orient="horz" pos="1933" userDrawn="1">
          <p15:clr>
            <a:srgbClr val="A4A3A4"/>
          </p15:clr>
        </p15:guide>
        <p15:guide id="4" orient="horz" pos="2016" userDrawn="1">
          <p15:clr>
            <a:srgbClr val="A4A3A4"/>
          </p15:clr>
        </p15:guide>
        <p15:guide id="5" orient="horz" pos="171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338" autoAdjust="0"/>
  </p:normalViewPr>
  <p:slideViewPr>
    <p:cSldViewPr snapToGrid="0" showGuides="1">
      <p:cViewPr varScale="1">
        <p:scale>
          <a:sx n="98" d="100"/>
          <a:sy n="98" d="100"/>
        </p:scale>
        <p:origin x="64" y="88"/>
      </p:cViewPr>
      <p:guideLst>
        <p:guide orient="horz" pos="658"/>
        <p:guide pos="5912"/>
        <p:guide orient="horz" pos="1933"/>
        <p:guide orient="horz" pos="2016"/>
        <p:guide orient="horz" pos="171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F841D3-95C6-4148-8D95-875075398102}" type="datetimeFigureOut">
              <a:rPr lang="zh-CN" altLang="en-US" smtClean="0"/>
              <a:t>2023/11/20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09E3A9-556F-4C22-8D14-117DE53B6D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70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09E3A9-556F-4C22-8D14-117DE53B6DE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877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7FAC80-171E-8F55-8067-BB00772875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7ABBA4C-8643-1ECF-7627-871F737EA8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148D6E-74D3-010E-C9D5-973193912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64BAA-86EF-4490-92E9-5C3F6DA76484}" type="datetimeFigureOut">
              <a:rPr lang="zh-CN" altLang="en-US" smtClean="0"/>
              <a:t>2023/11/20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5C5DB3-54A1-E148-8CD9-B91D97189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EC5C9F-6457-0831-C927-940848C51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F5C9C-F402-43ED-9D7D-5602B132D4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8883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D4467F-C267-FE65-5F5D-CC2B16D48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DE78A7F-AEBB-21D0-A39C-E5BA473D86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C815DD-9CA4-5D17-E450-5C57C1C17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64BAA-86EF-4490-92E9-5C3F6DA76484}" type="datetimeFigureOut">
              <a:rPr lang="zh-CN" altLang="en-US" smtClean="0"/>
              <a:t>2023/11/20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0FA42F-0F1E-E54C-B162-8CED813E9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27F9640-0052-8552-4F72-EFD40CC48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F5C9C-F402-43ED-9D7D-5602B132D4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0752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E2EE04F-4787-B89E-4456-B0FFA9C7CD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8F59BC5-748F-3CCD-0DF8-9A08E2D99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B8211E-B684-4DD7-36D8-B989E8C90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64BAA-86EF-4490-92E9-5C3F6DA76484}" type="datetimeFigureOut">
              <a:rPr lang="zh-CN" altLang="en-US" smtClean="0"/>
              <a:t>2023/11/20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A96379-A4AE-4AF1-FD9E-D0906AD0E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4A1558-CF4B-95F1-0165-1538FAEB5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F5C9C-F402-43ED-9D7D-5602B132D4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6994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AB16FC-97AD-F00A-A923-2EC9C507A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5B0EA3-10C8-68E4-B039-D5CC5FFD81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D22653-4B5D-E55D-F5BE-DE096B45C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64BAA-86EF-4490-92E9-5C3F6DA76484}" type="datetimeFigureOut">
              <a:rPr lang="zh-CN" altLang="en-US" smtClean="0"/>
              <a:t>2023/11/20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0D87FB-57A4-3D9E-C791-94869CC63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D9F406F-0444-EC47-7C34-735758AAC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F5C9C-F402-43ED-9D7D-5602B132D4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0211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5621D3-6D1F-F359-84E6-47707F19B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ABDC3B-0F22-EA5F-392A-112C344AA7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91E8DC-592F-002F-D58A-8ADB554F4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64BAA-86EF-4490-92E9-5C3F6DA76484}" type="datetimeFigureOut">
              <a:rPr lang="zh-CN" altLang="en-US" smtClean="0"/>
              <a:t>2023/11/20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B71668-11F2-28CF-61A1-A336A658E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FF52BD-889C-45C9-3F1F-3AAC3A64A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F5C9C-F402-43ED-9D7D-5602B132D4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7927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9F25D5-B0B3-F5E7-9CE2-BA4FE7826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957680-211E-2DAD-856F-4548FB68FE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A2143AC-DD37-0FAC-FD27-75FAA7795C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3D9858-248B-83B1-EACC-D3A7FAA33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64BAA-86EF-4490-92E9-5C3F6DA76484}" type="datetimeFigureOut">
              <a:rPr lang="zh-CN" altLang="en-US" smtClean="0"/>
              <a:t>2023/11/20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3A20671-D283-D255-C1EA-3359CFA9A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E2B3ED8-5D09-8BF8-472B-2FD6C48CD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F5C9C-F402-43ED-9D7D-5602B132D4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94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CA8F55-E26B-BC91-9ADB-073658635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EB11B5-2850-3EC9-88FB-FA23209151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804403D-D44D-FB56-EA72-B53F68D92D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4CE3553-D5B1-3AB7-1112-7399A42E9C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954448B-FCC7-AA1E-49DA-BB2A195BF7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DB02A35-2221-110A-E30A-B188506DA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64BAA-86EF-4490-92E9-5C3F6DA76484}" type="datetimeFigureOut">
              <a:rPr lang="zh-CN" altLang="en-US" smtClean="0"/>
              <a:t>2023/11/20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C8E2924-9F88-C24E-5B07-2FE51D0E1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41A1DFD-8DDF-ADFA-9F87-754FB9EA1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F5C9C-F402-43ED-9D7D-5602B132D4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1191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4B09B8-4E69-3411-A060-69B4F98BD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8A6DA4A-B24A-6501-C4CE-C157640EC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64BAA-86EF-4490-92E9-5C3F6DA76484}" type="datetimeFigureOut">
              <a:rPr lang="zh-CN" altLang="en-US" smtClean="0"/>
              <a:t>2023/11/20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CB6032F-A81F-E854-F83F-E082367EE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ED7BFBD-2C7B-C4FA-9E5F-A1A4EB45F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F5C9C-F402-43ED-9D7D-5602B132D4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6692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007A570-86CB-BB36-9F4D-B87CE8EEF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64BAA-86EF-4490-92E9-5C3F6DA76484}" type="datetimeFigureOut">
              <a:rPr lang="zh-CN" altLang="en-US" smtClean="0"/>
              <a:t>2023/11/20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76DB927-08D9-1DDB-F6E1-60AB454DC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083FABB-BE10-646C-FA95-7D8C84185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F5C9C-F402-43ED-9D7D-5602B132D4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873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11F291-A58B-23FB-BD83-D343A1096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DCA51C-7BE2-6468-78FE-00D3F4A59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AA8DA4-FA33-136E-D05E-BCAC3014FA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7359F5B-C497-EF77-0B3F-9129B45AE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64BAA-86EF-4490-92E9-5C3F6DA76484}" type="datetimeFigureOut">
              <a:rPr lang="zh-CN" altLang="en-US" smtClean="0"/>
              <a:t>2023/11/20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71F1D1-836A-8673-1DE7-9AB729D88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9BCE9DF-FD57-24F5-A6F1-6BE5D6388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F5C9C-F402-43ED-9D7D-5602B132D4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7117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A8347A-140C-944D-D623-F9894BAAA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C40FEE6-1F0E-CE3B-313A-890E026429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A1E3A60-6D75-2BFB-54F8-D81DEC1684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22534E-D0E9-0DBE-A04A-3A75D4B09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64BAA-86EF-4490-92E9-5C3F6DA76484}" type="datetimeFigureOut">
              <a:rPr lang="zh-CN" altLang="en-US" smtClean="0"/>
              <a:t>2023/11/20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E427F51-025E-9D65-4134-834D780A4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FF4494-25D5-8F40-6F51-6CE38255E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F5C9C-F402-43ED-9D7D-5602B132D4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8271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0F4157B-CBB6-A678-CBFA-09419BD9F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11BCB0-CB10-77D6-D0A9-55DCCA6BCD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A89432-7DEF-F1C0-B129-6B0E3C7531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D64BAA-86EF-4490-92E9-5C3F6DA76484}" type="datetimeFigureOut">
              <a:rPr lang="zh-CN" altLang="en-US" smtClean="0"/>
              <a:t>2023/11/20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D1D75D-A601-824D-665C-14DE2745E1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F5DFEE9-567C-2A19-D8CC-F75B1DB835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4F5C9C-F402-43ED-9D7D-5602B132D4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3756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26" Type="http://schemas.openxmlformats.org/officeDocument/2006/relationships/image" Target="../media/image22.png"/><Relationship Id="rId3" Type="http://schemas.openxmlformats.org/officeDocument/2006/relationships/image" Target="../media/image1.png"/><Relationship Id="rId21" Type="http://schemas.microsoft.com/office/2007/relationships/hdphoto" Target="../media/hdphoto2.wdp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5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24" Type="http://schemas.openxmlformats.org/officeDocument/2006/relationships/image" Target="../media/image20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19.png"/><Relationship Id="rId10" Type="http://schemas.openxmlformats.org/officeDocument/2006/relationships/image" Target="../media/image8.png"/><Relationship Id="rId19" Type="http://schemas.microsoft.com/office/2007/relationships/hdphoto" Target="../media/hdphoto1.wdp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7D0DF0F6-2F99-4FAD-E688-3CAFD8D667A6}"/>
              </a:ext>
            </a:extLst>
          </p:cNvPr>
          <p:cNvGrpSpPr/>
          <p:nvPr/>
        </p:nvGrpSpPr>
        <p:grpSpPr>
          <a:xfrm>
            <a:off x="5643759" y="-4956"/>
            <a:ext cx="1857589" cy="1044000"/>
            <a:chOff x="5646094" y="-4325"/>
            <a:chExt cx="1857589" cy="1044000"/>
          </a:xfrm>
        </p:grpSpPr>
        <p:pic>
          <p:nvPicPr>
            <p:cNvPr id="14" name="图片 13" descr="图片包含 建筑, 游戏机, 火, 房间&#10;&#10;描述已自动生成">
              <a:extLst>
                <a:ext uri="{FF2B5EF4-FFF2-40B4-BE49-F238E27FC236}">
                  <a16:creationId xmlns:a16="http://schemas.microsoft.com/office/drawing/2014/main" id="{2656EBDA-E5AD-4022-4703-F9CF969DA5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30471"/>
            <a:stretch/>
          </p:blipFill>
          <p:spPr>
            <a:xfrm>
              <a:off x="5646094" y="-4325"/>
              <a:ext cx="1856000" cy="104400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31" name="图片 30" descr="图片包含 建筑, 游戏机, 火, 房间&#10;&#10;描述已自动生成">
              <a:extLst>
                <a:ext uri="{FF2B5EF4-FFF2-40B4-BE49-F238E27FC236}">
                  <a16:creationId xmlns:a16="http://schemas.microsoft.com/office/drawing/2014/main" id="{39C22438-34B8-3354-DDA7-18FFFDC0F6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353" t="47443" r="30471" b="27011"/>
            <a:stretch/>
          </p:blipFill>
          <p:spPr>
            <a:xfrm>
              <a:off x="6911697" y="495299"/>
              <a:ext cx="591986" cy="266700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35" name="图片 34" descr="图片包含 建筑, 游戏机, 火, 房间&#10;&#10;描述已自动生成">
              <a:extLst>
                <a:ext uri="{FF2B5EF4-FFF2-40B4-BE49-F238E27FC236}">
                  <a16:creationId xmlns:a16="http://schemas.microsoft.com/office/drawing/2014/main" id="{3B4451C3-8E3E-9623-DE57-0BC53AAB77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353" t="47443" r="30471" b="27011"/>
            <a:stretch/>
          </p:blipFill>
          <p:spPr>
            <a:xfrm>
              <a:off x="5646349" y="-4325"/>
              <a:ext cx="1165030" cy="562115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2918175E-9962-FBB2-691A-FE39F77DAF7F}"/>
              </a:ext>
            </a:extLst>
          </p:cNvPr>
          <p:cNvGrpSpPr/>
          <p:nvPr/>
        </p:nvGrpSpPr>
        <p:grpSpPr>
          <a:xfrm>
            <a:off x="7525013" y="-4956"/>
            <a:ext cx="1859174" cy="1048900"/>
            <a:chOff x="7527558" y="-4325"/>
            <a:chExt cx="1859174" cy="1048900"/>
          </a:xfrm>
        </p:grpSpPr>
        <p:pic>
          <p:nvPicPr>
            <p:cNvPr id="28" name="图片 27" descr="背景图案&#10;&#10;描述已自动生成">
              <a:extLst>
                <a:ext uri="{FF2B5EF4-FFF2-40B4-BE49-F238E27FC236}">
                  <a16:creationId xmlns:a16="http://schemas.microsoft.com/office/drawing/2014/main" id="{F7849C27-C62E-CC72-18E6-1653DE263E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9980"/>
            <a:stretch/>
          </p:blipFill>
          <p:spPr>
            <a:xfrm>
              <a:off x="7527558" y="575"/>
              <a:ext cx="1856000" cy="104400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49" name="图片 48" descr="图片包含 背景图案&#10;&#10;描述已自动生成">
              <a:extLst>
                <a:ext uri="{FF2B5EF4-FFF2-40B4-BE49-F238E27FC236}">
                  <a16:creationId xmlns:a16="http://schemas.microsoft.com/office/drawing/2014/main" id="{2119A0FF-A3E6-BAD8-2997-1FC24D521A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9948"/>
            <a:stretch/>
          </p:blipFill>
          <p:spPr>
            <a:xfrm>
              <a:off x="7528127" y="-4325"/>
              <a:ext cx="1855998" cy="104400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30" name="图片 29" descr="背景图案&#10;&#10;描述已自动生成">
              <a:extLst>
                <a:ext uri="{FF2B5EF4-FFF2-40B4-BE49-F238E27FC236}">
                  <a16:creationId xmlns:a16="http://schemas.microsoft.com/office/drawing/2014/main" id="{8525CCC1-D396-0D24-27DD-98FA0B7F9B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687" t="47443" r="29980" b="27011"/>
            <a:stretch/>
          </p:blipFill>
          <p:spPr>
            <a:xfrm>
              <a:off x="8794749" y="495300"/>
              <a:ext cx="591983" cy="266700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34" name="图片 33" descr="背景图案&#10;&#10;描述已自动生成">
              <a:extLst>
                <a:ext uri="{FF2B5EF4-FFF2-40B4-BE49-F238E27FC236}">
                  <a16:creationId xmlns:a16="http://schemas.microsoft.com/office/drawing/2014/main" id="{E9B81FA3-7551-B71D-CC92-2974488E70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687" t="47443" r="29980" b="27011"/>
            <a:stretch/>
          </p:blipFill>
          <p:spPr>
            <a:xfrm>
              <a:off x="7528127" y="-4325"/>
              <a:ext cx="1165024" cy="565150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0BC8FFFA-3178-E470-0A72-3C7212E4D5A2}"/>
              </a:ext>
            </a:extLst>
          </p:cNvPr>
          <p:cNvGrpSpPr/>
          <p:nvPr/>
        </p:nvGrpSpPr>
        <p:grpSpPr>
          <a:xfrm>
            <a:off x="1881253" y="2124060"/>
            <a:ext cx="1862399" cy="1047600"/>
            <a:chOff x="1881422" y="2122239"/>
            <a:chExt cx="1862399" cy="1047600"/>
          </a:xfrm>
        </p:grpSpPr>
        <p:pic>
          <p:nvPicPr>
            <p:cNvPr id="157" name="图片 156" descr="图片包含 桌子, 食物, 亮, 站&#10;&#10;描述已自动生成">
              <a:extLst>
                <a:ext uri="{FF2B5EF4-FFF2-40B4-BE49-F238E27FC236}">
                  <a16:creationId xmlns:a16="http://schemas.microsoft.com/office/drawing/2014/main" id="{C275F30F-CDB9-3978-AE11-E5FC5EB4BB07}"/>
                </a:ext>
              </a:extLst>
            </p:cNvPr>
            <p:cNvPicPr>
              <a:picLocks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8635"/>
            <a:stretch/>
          </p:blipFill>
          <p:spPr>
            <a:xfrm>
              <a:off x="1881422" y="2122239"/>
              <a:ext cx="1862399" cy="1047600"/>
            </a:xfrm>
            <a:prstGeom prst="rect">
              <a:avLst/>
            </a:prstGeom>
          </p:spPr>
        </p:pic>
        <p:pic>
          <p:nvPicPr>
            <p:cNvPr id="71" name="图片 70" descr="图片包含 桌子, 游戏机, 食物, 日落&#10;&#10;描述已自动生成">
              <a:extLst>
                <a:ext uri="{FF2B5EF4-FFF2-40B4-BE49-F238E27FC236}">
                  <a16:creationId xmlns:a16="http://schemas.microsoft.com/office/drawing/2014/main" id="{EBB464E0-F928-A2E6-6374-3848F71D84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685" r="69707" b="54157"/>
            <a:stretch/>
          </p:blipFill>
          <p:spPr>
            <a:xfrm>
              <a:off x="1882516" y="2529750"/>
              <a:ext cx="562234" cy="180975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79" name="图片 78" descr="图片包含 桌子, 游戏机, 食物, 日落&#10;&#10;描述已自动生成">
              <a:extLst>
                <a:ext uri="{FF2B5EF4-FFF2-40B4-BE49-F238E27FC236}">
                  <a16:creationId xmlns:a16="http://schemas.microsoft.com/office/drawing/2014/main" id="{EF57BF30-CE4E-2772-CC8E-0103EAD95611}"/>
                </a:ext>
              </a:extLst>
            </p:cNvPr>
            <p:cNvPicPr>
              <a:picLocks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810" r="69707" b="54088"/>
            <a:stretch/>
          </p:blipFill>
          <p:spPr>
            <a:xfrm>
              <a:off x="2580825" y="2130575"/>
              <a:ext cx="1162800" cy="596750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DCC326B8-1C98-8533-FDC3-F1FE13136C39}"/>
              </a:ext>
            </a:extLst>
          </p:cNvPr>
          <p:cNvGrpSpPr/>
          <p:nvPr/>
        </p:nvGrpSpPr>
        <p:grpSpPr>
          <a:xfrm>
            <a:off x="5643759" y="2126460"/>
            <a:ext cx="1856661" cy="1043998"/>
            <a:chOff x="5653185" y="2127541"/>
            <a:chExt cx="1856661" cy="1043998"/>
          </a:xfrm>
        </p:grpSpPr>
        <p:pic>
          <p:nvPicPr>
            <p:cNvPr id="70" name="图片 69" descr="图片包含 桌子, 游戏机, 建筑, 日落&#10;&#10;描述已自动生成">
              <a:extLst>
                <a:ext uri="{FF2B5EF4-FFF2-40B4-BE49-F238E27FC236}">
                  <a16:creationId xmlns:a16="http://schemas.microsoft.com/office/drawing/2014/main" id="{A7545607-456D-9DF4-580C-79FA02C2E3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8326"/>
            <a:stretch/>
          </p:blipFill>
          <p:spPr>
            <a:xfrm>
              <a:off x="5653369" y="2127541"/>
              <a:ext cx="1856000" cy="1043998"/>
            </a:xfrm>
            <a:prstGeom prst="rect">
              <a:avLst/>
            </a:prstGeom>
          </p:spPr>
        </p:pic>
        <p:pic>
          <p:nvPicPr>
            <p:cNvPr id="77" name="图片 76" descr="图片包含 桌子, 游戏机, 建筑, 日落&#10;&#10;描述已自动生成">
              <a:extLst>
                <a:ext uri="{FF2B5EF4-FFF2-40B4-BE49-F238E27FC236}">
                  <a16:creationId xmlns:a16="http://schemas.microsoft.com/office/drawing/2014/main" id="{930E65D9-BA34-5F2C-A9DE-A38DF59131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395" r="69595" b="54447"/>
            <a:stretch/>
          </p:blipFill>
          <p:spPr>
            <a:xfrm>
              <a:off x="5653185" y="2529750"/>
              <a:ext cx="564311" cy="180974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83" name="图片 82" descr="图片包含 桌子, 游戏机, 建筑, 日落&#10;&#10;描述已自动生成">
              <a:extLst>
                <a:ext uri="{FF2B5EF4-FFF2-40B4-BE49-F238E27FC236}">
                  <a16:creationId xmlns:a16="http://schemas.microsoft.com/office/drawing/2014/main" id="{48D002E4-63B8-64D8-8101-485759249B9A}"/>
                </a:ext>
              </a:extLst>
            </p:cNvPr>
            <p:cNvPicPr>
              <a:picLocks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521" r="69595" b="53984"/>
            <a:stretch/>
          </p:blipFill>
          <p:spPr>
            <a:xfrm>
              <a:off x="6347046" y="2133749"/>
              <a:ext cx="1162800" cy="593576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30026BFE-EF21-E436-8ACB-6401744B7CE1}"/>
              </a:ext>
            </a:extLst>
          </p:cNvPr>
          <p:cNvGrpSpPr/>
          <p:nvPr/>
        </p:nvGrpSpPr>
        <p:grpSpPr>
          <a:xfrm>
            <a:off x="7525013" y="2127748"/>
            <a:ext cx="1858401" cy="1044518"/>
            <a:chOff x="7527327" y="2130575"/>
            <a:chExt cx="1858401" cy="1044518"/>
          </a:xfrm>
        </p:grpSpPr>
        <p:pic>
          <p:nvPicPr>
            <p:cNvPr id="68" name="图片 67" descr="图片包含 游戏机, 桌子, 房间&#10;&#10;描述已自动生成">
              <a:extLst>
                <a:ext uri="{FF2B5EF4-FFF2-40B4-BE49-F238E27FC236}">
                  <a16:creationId xmlns:a16="http://schemas.microsoft.com/office/drawing/2014/main" id="{A968999C-5A53-FEE8-5C26-A71967AB0FF8}"/>
                </a:ext>
              </a:extLst>
            </p:cNvPr>
            <p:cNvPicPr>
              <a:picLocks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8326"/>
            <a:stretch/>
          </p:blipFill>
          <p:spPr>
            <a:xfrm>
              <a:off x="7528128" y="2131093"/>
              <a:ext cx="1857600" cy="1044000"/>
            </a:xfrm>
            <a:prstGeom prst="rect">
              <a:avLst/>
            </a:prstGeom>
          </p:spPr>
        </p:pic>
        <p:pic>
          <p:nvPicPr>
            <p:cNvPr id="78" name="图片 77" descr="图片包含 游戏机, 桌子, 房间&#10;&#10;描述已自动生成">
              <a:extLst>
                <a:ext uri="{FF2B5EF4-FFF2-40B4-BE49-F238E27FC236}">
                  <a16:creationId xmlns:a16="http://schemas.microsoft.com/office/drawing/2014/main" id="{4F046B39-858C-99F7-27CB-CBB9BA792C2F}"/>
                </a:ext>
              </a:extLst>
            </p:cNvPr>
            <p:cNvPicPr>
              <a:picLocks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132" r="69733" b="54093"/>
            <a:stretch/>
          </p:blipFill>
          <p:spPr>
            <a:xfrm>
              <a:off x="7527327" y="2536100"/>
              <a:ext cx="562234" cy="176075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84" name="图片 83" descr="图片包含 游戏机, 桌子, 房间&#10;&#10;描述已自动生成">
              <a:extLst>
                <a:ext uri="{FF2B5EF4-FFF2-40B4-BE49-F238E27FC236}">
                  <a16:creationId xmlns:a16="http://schemas.microsoft.com/office/drawing/2014/main" id="{31106040-585B-5D84-243A-472B3E735F06}"/>
                </a:ext>
              </a:extLst>
            </p:cNvPr>
            <p:cNvPicPr>
              <a:picLocks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329" r="69733" b="54026"/>
            <a:stretch/>
          </p:blipFill>
          <p:spPr>
            <a:xfrm>
              <a:off x="8221704" y="2130575"/>
              <a:ext cx="1162800" cy="596750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9D279A72-415F-6A16-0084-CBD9110CBCA7}"/>
              </a:ext>
            </a:extLst>
          </p:cNvPr>
          <p:cNvGrpSpPr/>
          <p:nvPr/>
        </p:nvGrpSpPr>
        <p:grpSpPr>
          <a:xfrm>
            <a:off x="1881253" y="-4956"/>
            <a:ext cx="1855998" cy="1044000"/>
            <a:chOff x="1882032" y="-4325"/>
            <a:chExt cx="1855998" cy="1044000"/>
          </a:xfrm>
        </p:grpSpPr>
        <p:pic>
          <p:nvPicPr>
            <p:cNvPr id="88" name="图片 87" descr="图片包含 游戏机, 桌子, 太阳, 房间&#10;&#10;描述已自动生成">
              <a:extLst>
                <a:ext uri="{FF2B5EF4-FFF2-40B4-BE49-F238E27FC236}">
                  <a16:creationId xmlns:a16="http://schemas.microsoft.com/office/drawing/2014/main" id="{DADA98EC-79D9-B9A8-8F99-D8939852378E}"/>
                </a:ext>
              </a:extLst>
            </p:cNvPr>
            <p:cNvPicPr>
              <a:picLocks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1242"/>
            <a:stretch/>
          </p:blipFill>
          <p:spPr>
            <a:xfrm>
              <a:off x="1882032" y="-4325"/>
              <a:ext cx="1855998" cy="104400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90" name="图片 89" descr="图片包含 游戏机, 桌子, 太阳, 房间&#10;&#10;描述已自动生成">
              <a:extLst>
                <a:ext uri="{FF2B5EF4-FFF2-40B4-BE49-F238E27FC236}">
                  <a16:creationId xmlns:a16="http://schemas.microsoft.com/office/drawing/2014/main" id="{5EB00640-395C-1CD6-F875-169E9E6C3379}"/>
                </a:ext>
              </a:extLst>
            </p:cNvPr>
            <p:cNvPicPr>
              <a:picLocks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827" t="47151" r="31242" b="27303"/>
            <a:stretch/>
          </p:blipFill>
          <p:spPr>
            <a:xfrm>
              <a:off x="3145687" y="498392"/>
              <a:ext cx="591986" cy="266698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91" name="图片 90" descr="图片包含 游戏机, 桌子, 太阳, 房间&#10;&#10;描述已自动生成">
              <a:extLst>
                <a:ext uri="{FF2B5EF4-FFF2-40B4-BE49-F238E27FC236}">
                  <a16:creationId xmlns:a16="http://schemas.microsoft.com/office/drawing/2014/main" id="{9F429A67-A6C7-6CBE-33F2-E31B76877F27}"/>
                </a:ext>
              </a:extLst>
            </p:cNvPr>
            <p:cNvPicPr>
              <a:picLocks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827" t="47151" r="31242" b="27303"/>
            <a:stretch/>
          </p:blipFill>
          <p:spPr>
            <a:xfrm>
              <a:off x="1882514" y="-4325"/>
              <a:ext cx="1182989" cy="569475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A9B5D81C-A2E0-30B3-6864-C12CDF0A2B6E}"/>
              </a:ext>
            </a:extLst>
          </p:cNvPr>
          <p:cNvGrpSpPr/>
          <p:nvPr/>
        </p:nvGrpSpPr>
        <p:grpSpPr>
          <a:xfrm>
            <a:off x="3762506" y="-4956"/>
            <a:ext cx="1857231" cy="1044000"/>
            <a:chOff x="3764062" y="-4325"/>
            <a:chExt cx="1857231" cy="1044000"/>
          </a:xfrm>
        </p:grpSpPr>
        <p:pic>
          <p:nvPicPr>
            <p:cNvPr id="93" name="图片 92" descr="图片包含 游戏机, 火, 灯光&#10;&#10;描述已自动生成">
              <a:extLst>
                <a:ext uri="{FF2B5EF4-FFF2-40B4-BE49-F238E27FC236}">
                  <a16:creationId xmlns:a16="http://schemas.microsoft.com/office/drawing/2014/main" id="{E342C0CE-8AB4-A9E9-C6F0-0422CEFD1EF5}"/>
                </a:ext>
              </a:extLst>
            </p:cNvPr>
            <p:cNvPicPr>
              <a:picLocks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0796"/>
            <a:stretch/>
          </p:blipFill>
          <p:spPr>
            <a:xfrm>
              <a:off x="3764062" y="-4325"/>
              <a:ext cx="1855999" cy="1044000"/>
            </a:xfrm>
            <a:prstGeom prst="rect">
              <a:avLst/>
            </a:prstGeom>
          </p:spPr>
        </p:pic>
        <p:pic>
          <p:nvPicPr>
            <p:cNvPr id="94" name="图片 93" descr="图片包含 游戏机, 火, 灯光&#10;&#10;描述已自动生成">
              <a:extLst>
                <a:ext uri="{FF2B5EF4-FFF2-40B4-BE49-F238E27FC236}">
                  <a16:creationId xmlns:a16="http://schemas.microsoft.com/office/drawing/2014/main" id="{BDCFE7CB-E577-504D-D1C4-13FBE9750A11}"/>
                </a:ext>
              </a:extLst>
            </p:cNvPr>
            <p:cNvPicPr>
              <a:picLocks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131" t="47151" r="30796" b="27303"/>
            <a:stretch/>
          </p:blipFill>
          <p:spPr>
            <a:xfrm>
              <a:off x="5029307" y="495301"/>
              <a:ext cx="591986" cy="266698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95" name="图片 94" descr="图片包含 游戏机, 火, 灯光&#10;&#10;描述已自动生成">
              <a:extLst>
                <a:ext uri="{FF2B5EF4-FFF2-40B4-BE49-F238E27FC236}">
                  <a16:creationId xmlns:a16="http://schemas.microsoft.com/office/drawing/2014/main" id="{6710EDCE-33CD-3D94-0D39-23F0A5C9343E}"/>
                </a:ext>
              </a:extLst>
            </p:cNvPr>
            <p:cNvPicPr>
              <a:picLocks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131" t="47151" r="30796" b="27303"/>
            <a:stretch/>
          </p:blipFill>
          <p:spPr>
            <a:xfrm>
              <a:off x="3766376" y="-4325"/>
              <a:ext cx="1166400" cy="561600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368BEEFC-13DE-F7CC-CD0B-2BE29911BA6B}"/>
              </a:ext>
            </a:extLst>
          </p:cNvPr>
          <p:cNvGrpSpPr/>
          <p:nvPr/>
        </p:nvGrpSpPr>
        <p:grpSpPr>
          <a:xfrm>
            <a:off x="3762506" y="2124634"/>
            <a:ext cx="1862021" cy="1046737"/>
            <a:chOff x="3764888" y="2127539"/>
            <a:chExt cx="1862021" cy="1046737"/>
          </a:xfrm>
        </p:grpSpPr>
        <p:pic>
          <p:nvPicPr>
            <p:cNvPr id="97" name="图片 96" descr="模糊的太阳&#10;&#10;中度可信度描述已自动生成">
              <a:extLst>
                <a:ext uri="{FF2B5EF4-FFF2-40B4-BE49-F238E27FC236}">
                  <a16:creationId xmlns:a16="http://schemas.microsoft.com/office/drawing/2014/main" id="{032488D3-3E3A-DA8B-CC22-C0BAD69E3A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8070"/>
            <a:stretch/>
          </p:blipFill>
          <p:spPr>
            <a:xfrm>
              <a:off x="3766394" y="2127541"/>
              <a:ext cx="1859779" cy="1046735"/>
            </a:xfrm>
            <a:prstGeom prst="rect">
              <a:avLst/>
            </a:prstGeom>
          </p:spPr>
        </p:pic>
        <p:pic>
          <p:nvPicPr>
            <p:cNvPr id="99" name="图片 98" descr="模糊的太阳&#10;&#10;中度可信度描述已自动生成">
              <a:extLst>
                <a:ext uri="{FF2B5EF4-FFF2-40B4-BE49-F238E27FC236}">
                  <a16:creationId xmlns:a16="http://schemas.microsoft.com/office/drawing/2014/main" id="{160428ED-1C92-8BB7-F2B8-0165249A4A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734" r="69224" b="54726"/>
            <a:stretch/>
          </p:blipFill>
          <p:spPr>
            <a:xfrm>
              <a:off x="3764888" y="2526417"/>
              <a:ext cx="572367" cy="185758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00" name="图片 99" descr="模糊的太阳&#10;&#10;中度可信度描述已自动生成">
              <a:extLst>
                <a:ext uri="{FF2B5EF4-FFF2-40B4-BE49-F238E27FC236}">
                  <a16:creationId xmlns:a16="http://schemas.microsoft.com/office/drawing/2014/main" id="{BF76FA43-8354-B899-29D2-B855F7F1CF0D}"/>
                </a:ext>
              </a:extLst>
            </p:cNvPr>
            <p:cNvPicPr>
              <a:picLocks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734" r="69224" b="54046"/>
            <a:stretch/>
          </p:blipFill>
          <p:spPr>
            <a:xfrm>
              <a:off x="4464109" y="2127539"/>
              <a:ext cx="1162800" cy="599785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C291F496-84A4-4D90-9612-07B3EE015A73}"/>
              </a:ext>
            </a:extLst>
          </p:cNvPr>
          <p:cNvGrpSpPr/>
          <p:nvPr/>
        </p:nvGrpSpPr>
        <p:grpSpPr>
          <a:xfrm>
            <a:off x="1881253" y="1059552"/>
            <a:ext cx="1856000" cy="1044000"/>
            <a:chOff x="1881253" y="1059875"/>
            <a:chExt cx="1856000" cy="1044000"/>
          </a:xfrm>
        </p:grpSpPr>
        <p:pic>
          <p:nvPicPr>
            <p:cNvPr id="104" name="图片 103" descr="模糊的照片上写着字&#10;&#10;中度可信度描述已自动生成">
              <a:extLst>
                <a:ext uri="{FF2B5EF4-FFF2-40B4-BE49-F238E27FC236}">
                  <a16:creationId xmlns:a16="http://schemas.microsoft.com/office/drawing/2014/main" id="{38CB1411-6A2C-9E88-350C-8FD5F56F1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81253" y="1059875"/>
              <a:ext cx="1856000" cy="1044000"/>
            </a:xfrm>
            <a:prstGeom prst="rect">
              <a:avLst/>
            </a:prstGeom>
          </p:spPr>
        </p:pic>
        <p:pic>
          <p:nvPicPr>
            <p:cNvPr id="115" name="图片 114" descr="模糊的照片上写着字&#10;&#10;中度可信度描述已自动生成">
              <a:extLst>
                <a:ext uri="{FF2B5EF4-FFF2-40B4-BE49-F238E27FC236}">
                  <a16:creationId xmlns:a16="http://schemas.microsoft.com/office/drawing/2014/main" id="{F7103783-112C-9DB2-D667-CE08071569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29" t="10444" r="66095" b="62531"/>
            <a:stretch/>
          </p:blipFill>
          <p:spPr>
            <a:xfrm>
              <a:off x="2048933" y="1166095"/>
              <a:ext cx="463550" cy="282139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24" name="图片 123" descr="模糊的照片上写着字&#10;&#10;中度可信度描述已自动生成">
              <a:extLst>
                <a:ext uri="{FF2B5EF4-FFF2-40B4-BE49-F238E27FC236}">
                  <a16:creationId xmlns:a16="http://schemas.microsoft.com/office/drawing/2014/main" id="{8C46A639-E96C-7552-A8E4-F2E7BA3AC1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29" t="10444" r="66095" b="62531"/>
            <a:stretch/>
          </p:blipFill>
          <p:spPr>
            <a:xfrm>
              <a:off x="2441236" y="1506068"/>
              <a:ext cx="1295740" cy="594533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42849D20-90AE-B83B-EA51-41E50C515472}"/>
              </a:ext>
            </a:extLst>
          </p:cNvPr>
          <p:cNvGrpSpPr/>
          <p:nvPr/>
        </p:nvGrpSpPr>
        <p:grpSpPr>
          <a:xfrm>
            <a:off x="3762506" y="1059839"/>
            <a:ext cx="1857245" cy="1044000"/>
            <a:chOff x="3762506" y="1059875"/>
            <a:chExt cx="1857245" cy="1044000"/>
          </a:xfrm>
        </p:grpSpPr>
        <p:pic>
          <p:nvPicPr>
            <p:cNvPr id="106" name="图片 105" descr="模糊的照片上写着字&#10;&#10;中度可信度描述已自动生成">
              <a:extLst>
                <a:ext uri="{FF2B5EF4-FFF2-40B4-BE49-F238E27FC236}">
                  <a16:creationId xmlns:a16="http://schemas.microsoft.com/office/drawing/2014/main" id="{0EFE341D-9E35-816E-C26F-ED8EDA84EC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62506" y="1059875"/>
              <a:ext cx="1856000" cy="1044000"/>
            </a:xfrm>
            <a:prstGeom prst="rect">
              <a:avLst/>
            </a:prstGeom>
          </p:spPr>
        </p:pic>
        <p:pic>
          <p:nvPicPr>
            <p:cNvPr id="116" name="图片 115" descr="模糊的照片上写着字&#10;&#10;中度可信度描述已自动生成">
              <a:extLst>
                <a:ext uri="{FF2B5EF4-FFF2-40B4-BE49-F238E27FC236}">
                  <a16:creationId xmlns:a16="http://schemas.microsoft.com/office/drawing/2014/main" id="{84C03D5F-BFC3-247C-6746-A083B8B1A1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29" t="10175" r="66095" b="62801"/>
            <a:stretch/>
          </p:blipFill>
          <p:spPr>
            <a:xfrm>
              <a:off x="3928533" y="1166095"/>
              <a:ext cx="463550" cy="282138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25" name="图片 124" descr="模糊的照片上写着字&#10;&#10;中度可信度描述已自动生成">
              <a:extLst>
                <a:ext uri="{FF2B5EF4-FFF2-40B4-BE49-F238E27FC236}">
                  <a16:creationId xmlns:a16="http://schemas.microsoft.com/office/drawing/2014/main" id="{B3CF5E56-FA7E-E27A-CBC0-5A6D3B7F0D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29" t="10175" r="66095" b="62801"/>
            <a:stretch/>
          </p:blipFill>
          <p:spPr>
            <a:xfrm>
              <a:off x="4324011" y="1506069"/>
              <a:ext cx="1295740" cy="594531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CC0C0FB4-3CE2-5F74-84A0-1C1B00D79D9C}"/>
              </a:ext>
            </a:extLst>
          </p:cNvPr>
          <p:cNvGrpSpPr/>
          <p:nvPr/>
        </p:nvGrpSpPr>
        <p:grpSpPr>
          <a:xfrm>
            <a:off x="5643759" y="1060752"/>
            <a:ext cx="1856000" cy="1044000"/>
            <a:chOff x="5643759" y="1059875"/>
            <a:chExt cx="1856000" cy="1044000"/>
          </a:xfrm>
        </p:grpSpPr>
        <p:pic>
          <p:nvPicPr>
            <p:cNvPr id="110" name="图片 109" descr="电脑游戏画面&#10;&#10;中度可信度描述已自动生成">
              <a:extLst>
                <a:ext uri="{FF2B5EF4-FFF2-40B4-BE49-F238E27FC236}">
                  <a16:creationId xmlns:a16="http://schemas.microsoft.com/office/drawing/2014/main" id="{EDC0814D-1F34-7E01-F6CE-35033CC17A8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43759" y="1059875"/>
              <a:ext cx="1856000" cy="1044000"/>
            </a:xfrm>
            <a:prstGeom prst="rect">
              <a:avLst/>
            </a:prstGeom>
          </p:spPr>
        </p:pic>
        <p:pic>
          <p:nvPicPr>
            <p:cNvPr id="117" name="图片 116" descr="电脑游戏画面&#10;&#10;中度可信度描述已自动生成">
              <a:extLst>
                <a:ext uri="{FF2B5EF4-FFF2-40B4-BE49-F238E27FC236}">
                  <a16:creationId xmlns:a16="http://schemas.microsoft.com/office/drawing/2014/main" id="{0C57A0C5-2CB4-8CBF-0119-0B3CD8CD4C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31" t="10174" r="66094" b="62801"/>
            <a:stretch/>
          </p:blipFill>
          <p:spPr>
            <a:xfrm>
              <a:off x="5807335" y="1166095"/>
              <a:ext cx="463550" cy="282140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26" name="图片 125" descr="电脑游戏画面&#10;&#10;中度可信度描述已自动生成">
              <a:extLst>
                <a:ext uri="{FF2B5EF4-FFF2-40B4-BE49-F238E27FC236}">
                  <a16:creationId xmlns:a16="http://schemas.microsoft.com/office/drawing/2014/main" id="{7AE6E85B-54BC-E37D-374B-4AE129EDF3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31" t="10174" r="66094" b="62801"/>
            <a:stretch/>
          </p:blipFill>
          <p:spPr>
            <a:xfrm>
              <a:off x="6202813" y="1506066"/>
              <a:ext cx="1295740" cy="594536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97027E28-D515-674C-8D12-E52276C4718C}"/>
              </a:ext>
            </a:extLst>
          </p:cNvPr>
          <p:cNvGrpSpPr/>
          <p:nvPr/>
        </p:nvGrpSpPr>
        <p:grpSpPr>
          <a:xfrm>
            <a:off x="7525013" y="1063846"/>
            <a:ext cx="1860288" cy="1044000"/>
            <a:chOff x="7525013" y="1059875"/>
            <a:chExt cx="1860288" cy="1044000"/>
          </a:xfrm>
        </p:grpSpPr>
        <p:pic>
          <p:nvPicPr>
            <p:cNvPr id="108" name="图片 107" descr="雪地里有标志&#10;&#10;描述已自动生成">
              <a:extLst>
                <a:ext uri="{FF2B5EF4-FFF2-40B4-BE49-F238E27FC236}">
                  <a16:creationId xmlns:a16="http://schemas.microsoft.com/office/drawing/2014/main" id="{82FFBAC5-0658-1422-617D-8340815EB2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5013" y="1059875"/>
              <a:ext cx="1856000" cy="1044000"/>
            </a:xfrm>
            <a:prstGeom prst="rect">
              <a:avLst/>
            </a:prstGeom>
          </p:spPr>
        </p:pic>
        <p:pic>
          <p:nvPicPr>
            <p:cNvPr id="119" name="图片 118" descr="雪地里有标志&#10;&#10;描述已自动生成">
              <a:extLst>
                <a:ext uri="{FF2B5EF4-FFF2-40B4-BE49-F238E27FC236}">
                  <a16:creationId xmlns:a16="http://schemas.microsoft.com/office/drawing/2014/main" id="{81F68A4B-A406-271A-5A92-5784BB5E6D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96" t="10173" r="66129" b="62802"/>
            <a:stretch/>
          </p:blipFill>
          <p:spPr>
            <a:xfrm>
              <a:off x="7697258" y="1166095"/>
              <a:ext cx="463550" cy="282138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27" name="图片 126" descr="雪地里有标志&#10;&#10;描述已自动生成">
              <a:extLst>
                <a:ext uri="{FF2B5EF4-FFF2-40B4-BE49-F238E27FC236}">
                  <a16:creationId xmlns:a16="http://schemas.microsoft.com/office/drawing/2014/main" id="{0F6D21C7-29A8-FEB0-B373-BA519433F9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96" t="10173" r="66129" b="62802"/>
            <a:stretch/>
          </p:blipFill>
          <p:spPr>
            <a:xfrm>
              <a:off x="8089561" y="1506069"/>
              <a:ext cx="1295740" cy="594531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068ADF0E-5876-BD2E-A00A-77398B922AEE}"/>
              </a:ext>
            </a:extLst>
          </p:cNvPr>
          <p:cNvGrpSpPr/>
          <p:nvPr/>
        </p:nvGrpSpPr>
        <p:grpSpPr>
          <a:xfrm>
            <a:off x="-4934" y="2125251"/>
            <a:ext cx="1856000" cy="1046127"/>
            <a:chOff x="0" y="2125414"/>
            <a:chExt cx="1856000" cy="1046127"/>
          </a:xfrm>
        </p:grpSpPr>
        <p:pic>
          <p:nvPicPr>
            <p:cNvPr id="62" name="图片 61" descr="建筑与房屋的城市街道&#10;&#10;描述已自动生成">
              <a:extLst>
                <a:ext uri="{FF2B5EF4-FFF2-40B4-BE49-F238E27FC236}">
                  <a16:creationId xmlns:a16="http://schemas.microsoft.com/office/drawing/2014/main" id="{7C7A543A-4BF1-D634-6CEE-0759547855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8326"/>
            <a:stretch/>
          </p:blipFill>
          <p:spPr>
            <a:xfrm>
              <a:off x="0" y="2127541"/>
              <a:ext cx="1856000" cy="1044000"/>
            </a:xfrm>
            <a:prstGeom prst="rect">
              <a:avLst/>
            </a:prstGeom>
          </p:spPr>
        </p:pic>
        <p:pic>
          <p:nvPicPr>
            <p:cNvPr id="150" name="图片 149" descr="建筑与房屋的城市街道&#10;&#10;描述已自动生成">
              <a:extLst>
                <a:ext uri="{FF2B5EF4-FFF2-40B4-BE49-F238E27FC236}">
                  <a16:creationId xmlns:a16="http://schemas.microsoft.com/office/drawing/2014/main" id="{7D0A963D-2226-D2B9-936E-7037F29C59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233" r="69828" b="53992"/>
            <a:stretch/>
          </p:blipFill>
          <p:spPr>
            <a:xfrm>
              <a:off x="0" y="2535374"/>
              <a:ext cx="559983" cy="176076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51" name="图片 150" descr="建筑与房屋的城市街道&#10;&#10;描述已自动生成">
              <a:extLst>
                <a:ext uri="{FF2B5EF4-FFF2-40B4-BE49-F238E27FC236}">
                  <a16:creationId xmlns:a16="http://schemas.microsoft.com/office/drawing/2014/main" id="{6884D12F-2AEE-BB2E-1CAF-EC361EAA92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233" r="69828" b="53992"/>
            <a:stretch/>
          </p:blipFill>
          <p:spPr>
            <a:xfrm>
              <a:off x="692670" y="2125414"/>
              <a:ext cx="1163329" cy="602866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66911BCB-A28B-0E62-4221-51F31AE26B0B}"/>
              </a:ext>
            </a:extLst>
          </p:cNvPr>
          <p:cNvGrpSpPr/>
          <p:nvPr/>
        </p:nvGrpSpPr>
        <p:grpSpPr>
          <a:xfrm>
            <a:off x="-4934" y="-4956"/>
            <a:ext cx="1858785" cy="1044631"/>
            <a:chOff x="-2607" y="-4956"/>
            <a:chExt cx="1858785" cy="1044631"/>
          </a:xfrm>
        </p:grpSpPr>
        <p:pic>
          <p:nvPicPr>
            <p:cNvPr id="27" name="图片 26" descr="砖墙上的房子&#10;&#10;中度可信度描述已自动生成">
              <a:extLst>
                <a:ext uri="{FF2B5EF4-FFF2-40B4-BE49-F238E27FC236}">
                  <a16:creationId xmlns:a16="http://schemas.microsoft.com/office/drawing/2014/main" id="{9A14B611-A3CC-E09C-6ACB-A7F6206C56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sharpenSoften amount="50000"/>
                      </a14:imgEffect>
                      <a14:imgEffect>
                        <a14:brightnessContrast bright="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1164"/>
            <a:stretch/>
          </p:blipFill>
          <p:spPr>
            <a:xfrm>
              <a:off x="0" y="-4325"/>
              <a:ext cx="1856000" cy="1044000"/>
            </a:xfrm>
            <a:prstGeom prst="rect">
              <a:avLst/>
            </a:prstGeom>
          </p:spPr>
        </p:pic>
        <p:pic>
          <p:nvPicPr>
            <p:cNvPr id="152" name="图片 151" descr="砖墙上的房子&#10;&#10;中度可信度描述已自动生成">
              <a:extLst>
                <a:ext uri="{FF2B5EF4-FFF2-40B4-BE49-F238E27FC236}">
                  <a16:creationId xmlns:a16="http://schemas.microsoft.com/office/drawing/2014/main" id="{6F69E178-C41E-18AE-037F-045E1BEF62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sharpenSoften amount="50000"/>
                      </a14:imgEffect>
                      <a14:imgEffect>
                        <a14:brightnessContrast bright="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906" t="48170" r="31164" b="26284"/>
            <a:stretch/>
          </p:blipFill>
          <p:spPr>
            <a:xfrm>
              <a:off x="1264889" y="497418"/>
              <a:ext cx="591289" cy="266698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53" name="图片 152" descr="砖墙上的房子&#10;&#10;中度可信度描述已自动生成">
              <a:extLst>
                <a:ext uri="{FF2B5EF4-FFF2-40B4-BE49-F238E27FC236}">
                  <a16:creationId xmlns:a16="http://schemas.microsoft.com/office/drawing/2014/main" id="{492C1CAD-850D-E637-127A-59671D92D27C}"/>
                </a:ext>
              </a:extLst>
            </p:cNvPr>
            <p:cNvPicPr>
              <a:picLocks/>
            </p:cNvPicPr>
            <p:nvPr/>
          </p:nvPicPr>
          <p:blipFill rotWithShape="1">
            <a:blip r:embed="rId18"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sharpenSoften amount="50000"/>
                      </a14:imgEffect>
                      <a14:imgEffect>
                        <a14:brightnessContrast bright="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906" t="48170" r="31164" b="26284"/>
            <a:stretch/>
          </p:blipFill>
          <p:spPr>
            <a:xfrm>
              <a:off x="-2607" y="-4956"/>
              <a:ext cx="1184400" cy="570106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07E9DC95-26E1-A044-3E08-0DFCEE1EFE36}"/>
              </a:ext>
            </a:extLst>
          </p:cNvPr>
          <p:cNvGrpSpPr/>
          <p:nvPr/>
        </p:nvGrpSpPr>
        <p:grpSpPr>
          <a:xfrm>
            <a:off x="-4934" y="1060463"/>
            <a:ext cx="1856000" cy="1044000"/>
            <a:chOff x="0" y="1059875"/>
            <a:chExt cx="1856000" cy="1044000"/>
          </a:xfrm>
        </p:grpSpPr>
        <p:pic>
          <p:nvPicPr>
            <p:cNvPr id="102" name="图片 101" descr="路旁的房子&#10;&#10;描述已自动生成">
              <a:extLst>
                <a:ext uri="{FF2B5EF4-FFF2-40B4-BE49-F238E27FC236}">
                  <a16:creationId xmlns:a16="http://schemas.microsoft.com/office/drawing/2014/main" id="{183018D2-053F-E527-856F-D467C40C70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BEBA8EAE-BF5A-486C-A8C5-ECC9F3942E4B}">
                  <a14:imgProps xmlns:a14="http://schemas.microsoft.com/office/drawing/2010/main">
                    <a14:imgLayer r:embed="rId21">
                      <a14:imgEffect>
                        <a14:sharpenSoften amount="50000"/>
                      </a14:imgEffect>
                      <a14:imgEffect>
                        <a14:brightnessContrast bright="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59875"/>
              <a:ext cx="1856000" cy="1044000"/>
            </a:xfrm>
            <a:prstGeom prst="rect">
              <a:avLst/>
            </a:prstGeom>
          </p:spPr>
        </p:pic>
        <p:pic>
          <p:nvPicPr>
            <p:cNvPr id="154" name="图片 153" descr="路旁的房子&#10;&#10;描述已自动生成">
              <a:extLst>
                <a:ext uri="{FF2B5EF4-FFF2-40B4-BE49-F238E27FC236}">
                  <a16:creationId xmlns:a16="http://schemas.microsoft.com/office/drawing/2014/main" id="{8E6CE34A-53F2-932D-BDD6-F98D5E1DD4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>
              <a:extLst>
                <a:ext uri="{BEBA8EAE-BF5A-486C-A8C5-ECC9F3942E4B}">
                  <a14:imgProps xmlns:a14="http://schemas.microsoft.com/office/drawing/2010/main">
                    <a14:imgLayer r:embed="rId21">
                      <a14:imgEffect>
                        <a14:sharpenSoften amount="50000"/>
                      </a14:imgEffect>
                      <a14:imgEffect>
                        <a14:brightnessContrast bright="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126" t="10174" r="65899" b="62801"/>
            <a:stretch/>
          </p:blipFill>
          <p:spPr>
            <a:xfrm>
              <a:off x="169513" y="1166094"/>
              <a:ext cx="463551" cy="282139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55" name="图片 154" descr="路旁的房子&#10;&#10;描述已自动生成">
              <a:extLst>
                <a:ext uri="{FF2B5EF4-FFF2-40B4-BE49-F238E27FC236}">
                  <a16:creationId xmlns:a16="http://schemas.microsoft.com/office/drawing/2014/main" id="{FAE88E29-3689-B38B-56CC-8137351F83D9}"/>
                </a:ext>
              </a:extLst>
            </p:cNvPr>
            <p:cNvPicPr>
              <a:picLocks/>
            </p:cNvPicPr>
            <p:nvPr/>
          </p:nvPicPr>
          <p:blipFill rotWithShape="1">
            <a:blip r:embed="rId20">
              <a:extLst>
                <a:ext uri="{BEBA8EAE-BF5A-486C-A8C5-ECC9F3942E4B}">
                  <a14:imgProps xmlns:a14="http://schemas.microsoft.com/office/drawing/2010/main">
                    <a14:imgLayer r:embed="rId21">
                      <a14:imgEffect>
                        <a14:sharpenSoften amount="50000"/>
                      </a14:imgEffect>
                      <a14:imgEffect>
                        <a14:brightnessContrast bright="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126" t="10174" r="65899" b="62801"/>
            <a:stretch/>
          </p:blipFill>
          <p:spPr>
            <a:xfrm>
              <a:off x="559504" y="1506204"/>
              <a:ext cx="1296000" cy="594000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D97CC9CF-3A13-832C-63BC-CF4F3E44FB23}"/>
              </a:ext>
            </a:extLst>
          </p:cNvPr>
          <p:cNvGrpSpPr/>
          <p:nvPr/>
        </p:nvGrpSpPr>
        <p:grpSpPr>
          <a:xfrm>
            <a:off x="-4934" y="3192167"/>
            <a:ext cx="1860934" cy="1044001"/>
            <a:chOff x="-4934" y="3192167"/>
            <a:chExt cx="1860934" cy="1044001"/>
          </a:xfrm>
        </p:grpSpPr>
        <p:pic>
          <p:nvPicPr>
            <p:cNvPr id="129" name="图片 128" descr="建筑旁的轨道上&#10;&#10;描述已自动生成">
              <a:extLst>
                <a:ext uri="{FF2B5EF4-FFF2-40B4-BE49-F238E27FC236}">
                  <a16:creationId xmlns:a16="http://schemas.microsoft.com/office/drawing/2014/main" id="{08F30238-6A67-B548-20D1-93BB462A0B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192167"/>
              <a:ext cx="1856000" cy="1044000"/>
            </a:xfrm>
            <a:prstGeom prst="rect">
              <a:avLst/>
            </a:prstGeom>
          </p:spPr>
        </p:pic>
        <p:pic>
          <p:nvPicPr>
            <p:cNvPr id="146" name="图片 145" descr="建筑旁的轨道上&#10;&#10;描述已自动生成">
              <a:extLst>
                <a:ext uri="{FF2B5EF4-FFF2-40B4-BE49-F238E27FC236}">
                  <a16:creationId xmlns:a16="http://schemas.microsoft.com/office/drawing/2014/main" id="{731AF6F8-AB3C-8BBC-524A-8F34BE07C2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642" t="27299" r="47671" b="59927"/>
            <a:stretch/>
          </p:blipFill>
          <p:spPr>
            <a:xfrm>
              <a:off x="698957" y="3477163"/>
              <a:ext cx="272593" cy="133351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47" name="图片 146" descr="建筑旁的轨道上&#10;&#10;描述已自动生成">
              <a:extLst>
                <a:ext uri="{FF2B5EF4-FFF2-40B4-BE49-F238E27FC236}">
                  <a16:creationId xmlns:a16="http://schemas.microsoft.com/office/drawing/2014/main" id="{B58AF0D8-6F0B-ECEE-C8E2-A1E6FA69DC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292" t="27299" r="48033" b="59927"/>
            <a:stretch/>
          </p:blipFill>
          <p:spPr>
            <a:xfrm>
              <a:off x="-4934" y="3728568"/>
              <a:ext cx="990106" cy="507600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24" name="图片 23" descr="建筑旁的轨道上&#10;&#10;描述已自动生成">
              <a:extLst>
                <a:ext uri="{FF2B5EF4-FFF2-40B4-BE49-F238E27FC236}">
                  <a16:creationId xmlns:a16="http://schemas.microsoft.com/office/drawing/2014/main" id="{2AFDAE13-FFA5-4D29-2A1D-177B118572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301" t="32569" r="37236" b="59928"/>
            <a:stretch/>
          </p:blipFill>
          <p:spPr>
            <a:xfrm>
              <a:off x="1119188" y="3532187"/>
              <a:ext cx="45719" cy="7832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5" name="图片 24" descr="建筑旁的轨道上&#10;&#10;描述已自动生成">
              <a:extLst>
                <a:ext uri="{FF2B5EF4-FFF2-40B4-BE49-F238E27FC236}">
                  <a16:creationId xmlns:a16="http://schemas.microsoft.com/office/drawing/2014/main" id="{8AACB0D5-7242-A645-7EC7-C9721C200F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301" t="32569" r="37236" b="59928"/>
            <a:stretch/>
          </p:blipFill>
          <p:spPr>
            <a:xfrm>
              <a:off x="1303552" y="3269468"/>
              <a:ext cx="551952" cy="9456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98C9B160-19F9-8168-035D-5C898044B84B}"/>
              </a:ext>
            </a:extLst>
          </p:cNvPr>
          <p:cNvGrpSpPr/>
          <p:nvPr/>
        </p:nvGrpSpPr>
        <p:grpSpPr>
          <a:xfrm>
            <a:off x="7525013" y="3192167"/>
            <a:ext cx="1856000" cy="1044000"/>
            <a:chOff x="7529300" y="3192167"/>
            <a:chExt cx="1856000" cy="1044000"/>
          </a:xfrm>
        </p:grpSpPr>
        <p:pic>
          <p:nvPicPr>
            <p:cNvPr id="135" name="图片 134" descr="卡通人物&#10;&#10;低可信度描述已自动生成">
              <a:extLst>
                <a:ext uri="{FF2B5EF4-FFF2-40B4-BE49-F238E27FC236}">
                  <a16:creationId xmlns:a16="http://schemas.microsoft.com/office/drawing/2014/main" id="{E8C51F9E-840D-BFC7-CD33-3C8691FE13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9300" y="3192167"/>
              <a:ext cx="1856000" cy="1044000"/>
            </a:xfrm>
            <a:prstGeom prst="rect">
              <a:avLst/>
            </a:prstGeom>
          </p:spPr>
        </p:pic>
        <p:pic>
          <p:nvPicPr>
            <p:cNvPr id="141" name="图片 140" descr="蓝色的天空&#10;&#10;描述已自动生成">
              <a:extLst>
                <a:ext uri="{FF2B5EF4-FFF2-40B4-BE49-F238E27FC236}">
                  <a16:creationId xmlns:a16="http://schemas.microsoft.com/office/drawing/2014/main" id="{E8D12762-C880-FAD2-C7E6-709F551C76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183" t="32657" r="37165" b="59841"/>
            <a:stretch/>
          </p:blipFill>
          <p:spPr>
            <a:xfrm>
              <a:off x="8643938" y="3532187"/>
              <a:ext cx="49213" cy="7832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45" name="图片 144" descr="卡通人物&#10;&#10;低可信度描述已自动生成">
              <a:extLst>
                <a:ext uri="{FF2B5EF4-FFF2-40B4-BE49-F238E27FC236}">
                  <a16:creationId xmlns:a16="http://schemas.microsoft.com/office/drawing/2014/main" id="{4911F5FD-B2D9-D7C0-608A-CCF8194CFF6A}"/>
                </a:ext>
              </a:extLst>
            </p:cNvPr>
            <p:cNvPicPr>
              <a:picLocks/>
            </p:cNvPicPr>
            <p:nvPr/>
          </p:nvPicPr>
          <p:blipFill rotWithShape="1"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181" t="27450" r="47946" b="59776"/>
            <a:stretch/>
          </p:blipFill>
          <p:spPr>
            <a:xfrm>
              <a:off x="7533133" y="3726431"/>
              <a:ext cx="990000" cy="507600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49" name="图片 148" descr="卡通人物&#10;&#10;低可信度描述已自动生成">
              <a:extLst>
                <a:ext uri="{FF2B5EF4-FFF2-40B4-BE49-F238E27FC236}">
                  <a16:creationId xmlns:a16="http://schemas.microsoft.com/office/drawing/2014/main" id="{9B54B247-C2AA-C61D-03D0-D99F04DA5A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181" t="27450" r="47856" b="59776"/>
            <a:stretch/>
          </p:blipFill>
          <p:spPr>
            <a:xfrm>
              <a:off x="8237154" y="3477163"/>
              <a:ext cx="259147" cy="133351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36" name="图片 35" descr="卡通人物&#10;&#10;低可信度描述已自动生成">
              <a:extLst>
                <a:ext uri="{FF2B5EF4-FFF2-40B4-BE49-F238E27FC236}">
                  <a16:creationId xmlns:a16="http://schemas.microsoft.com/office/drawing/2014/main" id="{DF370145-084E-0417-F5FF-A56C11B5B6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382" t="32543" r="37167" b="60261"/>
            <a:stretch/>
          </p:blipFill>
          <p:spPr>
            <a:xfrm>
              <a:off x="8827511" y="3269468"/>
              <a:ext cx="551952" cy="959755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BF241DF9-3268-19D5-7E5E-BA8E5C9A5EC1}"/>
              </a:ext>
            </a:extLst>
          </p:cNvPr>
          <p:cNvGrpSpPr/>
          <p:nvPr/>
        </p:nvGrpSpPr>
        <p:grpSpPr>
          <a:xfrm>
            <a:off x="5643759" y="3192167"/>
            <a:ext cx="1856000" cy="1051193"/>
            <a:chOff x="5649736" y="3192167"/>
            <a:chExt cx="1856000" cy="1051193"/>
          </a:xfrm>
        </p:grpSpPr>
        <p:pic>
          <p:nvPicPr>
            <p:cNvPr id="137" name="图片 136" descr="蓝色的天空&#10;&#10;描述已自动生成">
              <a:extLst>
                <a:ext uri="{FF2B5EF4-FFF2-40B4-BE49-F238E27FC236}">
                  <a16:creationId xmlns:a16="http://schemas.microsoft.com/office/drawing/2014/main" id="{FE2A033D-786B-4539-5CDB-9ABF87EBBD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49736" y="3192167"/>
              <a:ext cx="1856000" cy="1044000"/>
            </a:xfrm>
            <a:prstGeom prst="rect">
              <a:avLst/>
            </a:prstGeom>
          </p:spPr>
        </p:pic>
        <p:pic>
          <p:nvPicPr>
            <p:cNvPr id="142" name="图片 141" descr="卡通人物&#10;&#10;低可信度描述已自动生成">
              <a:extLst>
                <a:ext uri="{FF2B5EF4-FFF2-40B4-BE49-F238E27FC236}">
                  <a16:creationId xmlns:a16="http://schemas.microsoft.com/office/drawing/2014/main" id="{E64BAFE9-D649-BF77-C928-6F6988F77C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194" t="32569" r="37154" b="59928"/>
            <a:stretch/>
          </p:blipFill>
          <p:spPr>
            <a:xfrm>
              <a:off x="6768515" y="3532187"/>
              <a:ext cx="49214" cy="7832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44" name="图片 143" descr="蓝色的天空&#10;&#10;描述已自动生成">
              <a:extLst>
                <a:ext uri="{FF2B5EF4-FFF2-40B4-BE49-F238E27FC236}">
                  <a16:creationId xmlns:a16="http://schemas.microsoft.com/office/drawing/2014/main" id="{137A03ED-025B-55C9-5403-5F245C04E9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181" t="27386" r="48059" b="59841"/>
            <a:stretch/>
          </p:blipFill>
          <p:spPr>
            <a:xfrm>
              <a:off x="5653567" y="3726431"/>
              <a:ext cx="990000" cy="516929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48" name="图片 147" descr="蓝色的天空&#10;&#10;描述已自动生成">
              <a:extLst>
                <a:ext uri="{FF2B5EF4-FFF2-40B4-BE49-F238E27FC236}">
                  <a16:creationId xmlns:a16="http://schemas.microsoft.com/office/drawing/2014/main" id="{1558B218-56C0-3547-0DCA-9C28A36BA9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181" t="27386" r="47644" b="59841"/>
            <a:stretch/>
          </p:blipFill>
          <p:spPr>
            <a:xfrm>
              <a:off x="6359955" y="3480504"/>
              <a:ext cx="263096" cy="133351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38" name="图片 37" descr="蓝色的天空&#10;&#10;描述已自动生成">
              <a:extLst>
                <a:ext uri="{FF2B5EF4-FFF2-40B4-BE49-F238E27FC236}">
                  <a16:creationId xmlns:a16="http://schemas.microsoft.com/office/drawing/2014/main" id="{4FDD0B1E-6717-5CB4-88EF-014FB18632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339" t="32483" r="37242" b="60232"/>
            <a:stretch/>
          </p:blipFill>
          <p:spPr>
            <a:xfrm>
              <a:off x="6945311" y="3269468"/>
              <a:ext cx="559221" cy="95975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72268A56-1268-5BCD-19AF-69C74A04B020}"/>
              </a:ext>
            </a:extLst>
          </p:cNvPr>
          <p:cNvGrpSpPr/>
          <p:nvPr/>
        </p:nvGrpSpPr>
        <p:grpSpPr>
          <a:xfrm>
            <a:off x="3762506" y="3192167"/>
            <a:ext cx="1856000" cy="1044000"/>
            <a:chOff x="3770173" y="3192167"/>
            <a:chExt cx="1856000" cy="1044000"/>
          </a:xfrm>
        </p:grpSpPr>
        <p:pic>
          <p:nvPicPr>
            <p:cNvPr id="133" name="图片 132" descr="图片包含 桌子, 前, 标志, 日落&#10;&#10;描述已自动生成">
              <a:extLst>
                <a:ext uri="{FF2B5EF4-FFF2-40B4-BE49-F238E27FC236}">
                  <a16:creationId xmlns:a16="http://schemas.microsoft.com/office/drawing/2014/main" id="{A5D94FF8-F715-548F-6A36-E5F3D49421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70173" y="3192167"/>
              <a:ext cx="1856000" cy="1044000"/>
            </a:xfrm>
            <a:prstGeom prst="rect">
              <a:avLst/>
            </a:prstGeom>
          </p:spPr>
        </p:pic>
        <p:pic>
          <p:nvPicPr>
            <p:cNvPr id="140" name="图片 139" descr="图片包含 桌子, 前, 标志, 日落&#10;&#10;描述已自动生成">
              <a:extLst>
                <a:ext uri="{FF2B5EF4-FFF2-40B4-BE49-F238E27FC236}">
                  <a16:creationId xmlns:a16="http://schemas.microsoft.com/office/drawing/2014/main" id="{F68AAE46-7D24-DD1F-7D0A-80EFBAE04A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098" t="27450" r="47589" b="59777"/>
            <a:stretch/>
          </p:blipFill>
          <p:spPr>
            <a:xfrm>
              <a:off x="4477806" y="3478750"/>
              <a:ext cx="265644" cy="133351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43" name="图片 142" descr="图片包含 桌子, 前, 标志, 日落&#10;&#10;描述已自动生成">
              <a:extLst>
                <a:ext uri="{FF2B5EF4-FFF2-40B4-BE49-F238E27FC236}">
                  <a16:creationId xmlns:a16="http://schemas.microsoft.com/office/drawing/2014/main" id="{71520ABD-A3FF-DF67-7927-DD08A0F37D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098" t="27450" r="47859" b="59777"/>
            <a:stretch/>
          </p:blipFill>
          <p:spPr>
            <a:xfrm>
              <a:off x="3771340" y="3729611"/>
              <a:ext cx="990106" cy="506556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40" name="图片 39" descr="图片包含 桌子, 前, 标志, 日落&#10;&#10;描述已自动生成">
              <a:extLst>
                <a:ext uri="{FF2B5EF4-FFF2-40B4-BE49-F238E27FC236}">
                  <a16:creationId xmlns:a16="http://schemas.microsoft.com/office/drawing/2014/main" id="{663DE0C7-B50B-FE71-B9E4-E422154A8F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009" t="32226" r="36977" b="58541"/>
            <a:stretch/>
          </p:blipFill>
          <p:spPr>
            <a:xfrm>
              <a:off x="5063190" y="3269468"/>
              <a:ext cx="559221" cy="953405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1" name="图片 40" descr="图片包含 桌子, 前, 标志, 日落&#10;&#10;描述已自动生成">
              <a:extLst>
                <a:ext uri="{FF2B5EF4-FFF2-40B4-BE49-F238E27FC236}">
                  <a16:creationId xmlns:a16="http://schemas.microsoft.com/office/drawing/2014/main" id="{28AC3995-7412-8EA7-53E5-025F50DE86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299" t="32283" r="37050" b="60063"/>
            <a:stretch/>
          </p:blipFill>
          <p:spPr>
            <a:xfrm>
              <a:off x="4893526" y="3530600"/>
              <a:ext cx="49214" cy="7991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9ACED0C3-8DF1-5AA4-6352-97C6FD8E80BC}"/>
              </a:ext>
            </a:extLst>
          </p:cNvPr>
          <p:cNvGrpSpPr/>
          <p:nvPr/>
        </p:nvGrpSpPr>
        <p:grpSpPr>
          <a:xfrm>
            <a:off x="1881253" y="3192167"/>
            <a:ext cx="1856000" cy="1044000"/>
            <a:chOff x="1886229" y="3192167"/>
            <a:chExt cx="1856000" cy="1044000"/>
          </a:xfrm>
        </p:grpSpPr>
        <p:pic>
          <p:nvPicPr>
            <p:cNvPr id="131" name="图片 130" descr="图片包含 户外, 日落, 标志, 飞机&#10;&#10;描述已自动生成">
              <a:extLst>
                <a:ext uri="{FF2B5EF4-FFF2-40B4-BE49-F238E27FC236}">
                  <a16:creationId xmlns:a16="http://schemas.microsoft.com/office/drawing/2014/main" id="{4C801038-CFD5-C92E-AC6A-0A10046640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86229" y="3192167"/>
              <a:ext cx="1856000" cy="1044000"/>
            </a:xfrm>
            <a:prstGeom prst="rect">
              <a:avLst/>
            </a:prstGeom>
          </p:spPr>
        </p:pic>
        <p:pic>
          <p:nvPicPr>
            <p:cNvPr id="138" name="图片 137" descr="图片包含 户外, 日落, 标志, 飞机&#10;&#10;描述已自动生成">
              <a:extLst>
                <a:ext uri="{FF2B5EF4-FFF2-40B4-BE49-F238E27FC236}">
                  <a16:creationId xmlns:a16="http://schemas.microsoft.com/office/drawing/2014/main" id="{F6851B33-2994-896E-E9BF-3F2C1FB6EC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94" t="27451" r="47449" b="59776"/>
            <a:stretch/>
          </p:blipFill>
          <p:spPr>
            <a:xfrm>
              <a:off x="2579893" y="3478750"/>
              <a:ext cx="277607" cy="133350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39" name="图片 138" descr="图片包含 户外, 日落, 标志, 飞机&#10;&#10;描述已自动生成">
              <a:extLst>
                <a:ext uri="{FF2B5EF4-FFF2-40B4-BE49-F238E27FC236}">
                  <a16:creationId xmlns:a16="http://schemas.microsoft.com/office/drawing/2014/main" id="{8D05764B-0FFE-2C7E-0C66-F385DA6929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174" t="27451" r="47910" b="59776"/>
            <a:stretch/>
          </p:blipFill>
          <p:spPr>
            <a:xfrm>
              <a:off x="1886376" y="3729612"/>
              <a:ext cx="990000" cy="499611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43" name="图片 42" descr="图片包含 户外, 日落, 标志, 飞机&#10;&#10;描述已自动生成">
              <a:extLst>
                <a:ext uri="{FF2B5EF4-FFF2-40B4-BE49-F238E27FC236}">
                  <a16:creationId xmlns:a16="http://schemas.microsoft.com/office/drawing/2014/main" id="{E569C954-1AB6-F508-CEED-2B0425083A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224" t="32474" r="37124" b="59871"/>
            <a:stretch/>
          </p:blipFill>
          <p:spPr>
            <a:xfrm>
              <a:off x="3009937" y="3530600"/>
              <a:ext cx="49214" cy="7991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5" name="图片 44" descr="图片包含 户外, 日落, 标志, 飞机&#10;&#10;描述已自动生成">
              <a:extLst>
                <a:ext uri="{FF2B5EF4-FFF2-40B4-BE49-F238E27FC236}">
                  <a16:creationId xmlns:a16="http://schemas.microsoft.com/office/drawing/2014/main" id="{A6F346E0-47EE-2DA6-AE09-82F1BBB359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149" t="32469" r="37149" b="59290"/>
            <a:stretch/>
          </p:blipFill>
          <p:spPr>
            <a:xfrm>
              <a:off x="3177240" y="3269468"/>
              <a:ext cx="557789" cy="95698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150102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1613</TotalTime>
  <Words>1</Words>
  <Application>Microsoft Office PowerPoint</Application>
  <PresentationFormat>宽屏</PresentationFormat>
  <Paragraphs>1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Zhenyu Li</dc:creator>
  <cp:lastModifiedBy>Zhenyu Li</cp:lastModifiedBy>
  <cp:revision>29</cp:revision>
  <dcterms:created xsi:type="dcterms:W3CDTF">2023-11-02T13:22:32Z</dcterms:created>
  <dcterms:modified xsi:type="dcterms:W3CDTF">2023-11-20T09:30:08Z</dcterms:modified>
</cp:coreProperties>
</file>

<file path=docProps/thumbnail.jpeg>
</file>